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  <p:sldMasterId id="2147484228" r:id="rId5"/>
    <p:sldMasterId id="2147483688" r:id="rId6"/>
  </p:sldMasterIdLst>
  <p:notesMasterIdLst>
    <p:notesMasterId r:id="rId24"/>
  </p:notesMasterIdLst>
  <p:handoutMasterIdLst>
    <p:handoutMasterId r:id="rId25"/>
  </p:handoutMasterIdLst>
  <p:sldIdLst>
    <p:sldId id="363" r:id="rId7"/>
    <p:sldId id="362" r:id="rId8"/>
    <p:sldId id="364" r:id="rId9"/>
    <p:sldId id="409" r:id="rId10"/>
    <p:sldId id="384" r:id="rId11"/>
    <p:sldId id="413" r:id="rId12"/>
    <p:sldId id="410" r:id="rId13"/>
    <p:sldId id="408" r:id="rId14"/>
    <p:sldId id="412" r:id="rId15"/>
    <p:sldId id="414" r:id="rId16"/>
    <p:sldId id="415" r:id="rId17"/>
    <p:sldId id="387" r:id="rId18"/>
    <p:sldId id="385" r:id="rId19"/>
    <p:sldId id="386" r:id="rId20"/>
    <p:sldId id="406" r:id="rId21"/>
    <p:sldId id="411" r:id="rId22"/>
    <p:sldId id="39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55EAA"/>
    <a:srgbClr val="000000"/>
    <a:srgbClr val="58585A"/>
    <a:srgbClr val="005DAA"/>
    <a:srgbClr val="FF7600"/>
    <a:srgbClr val="D91B5C"/>
    <a:srgbClr val="872175"/>
    <a:srgbClr val="009999"/>
    <a:srgbClr val="00AE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87633" autoAdjust="0"/>
  </p:normalViewPr>
  <p:slideViewPr>
    <p:cSldViewPr>
      <p:cViewPr varScale="1">
        <p:scale>
          <a:sx n="55" d="100"/>
          <a:sy n="55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3" d="100"/>
          <a:sy n="103" d="100"/>
        </p:scale>
        <p:origin x="-7760" y="-17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AE01-E8C0-4208-BEA0-6EDE43F970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0A86A37-4319-47E3-AB8C-395E7D01CB28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endParaRPr lang="de-CH" sz="3200" b="1" dirty="0" smtClean="0"/>
        </a:p>
        <a:p>
          <a:r>
            <a:rPr lang="de-CH" sz="3200" b="1" dirty="0" err="1" smtClean="0">
              <a:solidFill>
                <a:schemeClr val="tx2">
                  <a:lumMod val="75000"/>
                </a:schemeClr>
              </a:solidFill>
            </a:rPr>
            <a:t>Association</a:t>
          </a:r>
          <a:r>
            <a:rPr lang="de-CH" sz="3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de-CH" sz="3200" b="1" dirty="0" smtClean="0">
              <a:solidFill>
                <a:schemeClr val="tx2">
                  <a:lumMod val="75000"/>
                </a:schemeClr>
              </a:solidFill>
            </a:rPr>
            <a:t>YEP CH/ LI</a:t>
          </a:r>
        </a:p>
        <a:p>
          <a:endParaRPr lang="de-CH" sz="3200" b="1" dirty="0"/>
        </a:p>
      </dgm:t>
    </dgm:pt>
    <dgm:pt modelId="{11B8AC0E-F20D-43D3-BCAF-54E027E8C4D5}" type="parTrans" cxnId="{1C5C6954-2B2A-4063-A7BA-7F0C49FE467A}">
      <dgm:prSet/>
      <dgm:spPr/>
      <dgm:t>
        <a:bodyPr/>
        <a:lstStyle/>
        <a:p>
          <a:endParaRPr lang="de-CH"/>
        </a:p>
      </dgm:t>
    </dgm:pt>
    <dgm:pt modelId="{0BCBDCEA-C01C-4ADF-AAB2-2791C57C43EB}" type="sibTrans" cxnId="{1C5C6954-2B2A-4063-A7BA-7F0C49FE467A}">
      <dgm:prSet/>
      <dgm:spPr/>
      <dgm:t>
        <a:bodyPr/>
        <a:lstStyle/>
        <a:p>
          <a:endParaRPr lang="de-CH"/>
        </a:p>
      </dgm:t>
    </dgm:pt>
    <dgm:pt modelId="{5680DA39-FDC0-4227-9612-A62CA93ADE1E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Secrétariat</a:t>
          </a:r>
          <a:endParaRPr lang="de-CH" sz="2400" b="1" dirty="0" smtClean="0">
            <a:solidFill>
              <a:schemeClr val="tx2">
                <a:lumMod val="75000"/>
              </a:schemeClr>
            </a:solidFill>
          </a:endParaRPr>
        </a:p>
      </dgm:t>
    </dgm:pt>
    <dgm:pt modelId="{A54E665A-F31D-4C01-AC20-FA74C819A656}" type="parTrans" cxnId="{793F8653-278F-4ACF-8FE0-7F64A7760529}">
      <dgm:prSet/>
      <dgm:spPr/>
      <dgm:t>
        <a:bodyPr/>
        <a:lstStyle/>
        <a:p>
          <a:endParaRPr lang="de-CH"/>
        </a:p>
      </dgm:t>
    </dgm:pt>
    <dgm:pt modelId="{99A81109-A3B6-4AF1-8D98-5784BD1C6B3D}" type="sibTrans" cxnId="{793F8653-278F-4ACF-8FE0-7F64A7760529}">
      <dgm:prSet/>
      <dgm:spPr/>
      <dgm:t>
        <a:bodyPr/>
        <a:lstStyle/>
        <a:p>
          <a:endParaRPr lang="de-CH"/>
        </a:p>
      </dgm:t>
    </dgm:pt>
    <dgm:pt modelId="{58277D80-D398-4DD5-93B7-6DDAD143A509}">
      <dgm:prSet phldrT="[Text]" custT="1"/>
      <dgm:spPr>
        <a:solidFill>
          <a:srgbClr val="FFC000">
            <a:alpha val="45000"/>
          </a:srgbClr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D1980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F8CCE564-9997-4978-8190-21BC4C344C19}" type="parTrans" cxnId="{49F5EC78-A152-4759-8A86-9EC674394525}">
      <dgm:prSet/>
      <dgm:spPr/>
      <dgm:t>
        <a:bodyPr/>
        <a:lstStyle/>
        <a:p>
          <a:endParaRPr lang="de-CH"/>
        </a:p>
      </dgm:t>
    </dgm:pt>
    <dgm:pt modelId="{D4F41990-0BE4-47E8-99C4-0A5767993FED}" type="sibTrans" cxnId="{49F5EC78-A152-4759-8A86-9EC674394525}">
      <dgm:prSet/>
      <dgm:spPr/>
      <dgm:t>
        <a:bodyPr/>
        <a:lstStyle/>
        <a:p>
          <a:endParaRPr lang="de-CH"/>
        </a:p>
      </dgm:t>
    </dgm:pt>
    <dgm:pt modelId="{C4506725-DD9A-428F-9157-7FC1EB008EAA}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D1990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BFB414D-C913-48C2-A4EC-31829DCB27A1}" type="parTrans" cxnId="{6FE50F9E-9E7F-49F2-9C57-28F5DDB3A4CB}">
      <dgm:prSet/>
      <dgm:spPr/>
      <dgm:t>
        <a:bodyPr/>
        <a:lstStyle/>
        <a:p>
          <a:endParaRPr lang="de-CH"/>
        </a:p>
      </dgm:t>
    </dgm:pt>
    <dgm:pt modelId="{A0E85657-BFAE-4E7C-B46E-1CE1AA636B2A}" type="sibTrans" cxnId="{6FE50F9E-9E7F-49F2-9C57-28F5DDB3A4CB}">
      <dgm:prSet/>
      <dgm:spPr/>
      <dgm:t>
        <a:bodyPr/>
        <a:lstStyle/>
        <a:p>
          <a:endParaRPr lang="de-CH"/>
        </a:p>
      </dgm:t>
    </dgm:pt>
    <dgm:pt modelId="{5CA24C76-DB71-41DB-B58A-7CCB31A4264D}">
      <dgm:prSet phldrT="[Text]" custT="1"/>
      <dgm:spPr>
        <a:solidFill>
          <a:srgbClr val="FFC000">
            <a:alpha val="45000"/>
          </a:srgbClr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D2000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3ADB2D0-4473-45E8-B98A-4557406AE2D4}" type="parTrans" cxnId="{02EA3704-A45E-4978-B78F-C917DB6A6D26}">
      <dgm:prSet/>
      <dgm:spPr/>
      <dgm:t>
        <a:bodyPr/>
        <a:lstStyle/>
        <a:p>
          <a:endParaRPr lang="de-CH"/>
        </a:p>
      </dgm:t>
    </dgm:pt>
    <dgm:pt modelId="{CA24BFAF-0522-4479-87D6-B3F1B4D2F9FD}" type="sibTrans" cxnId="{02EA3704-A45E-4978-B78F-C917DB6A6D26}">
      <dgm:prSet/>
      <dgm:spPr/>
      <dgm:t>
        <a:bodyPr/>
        <a:lstStyle/>
        <a:p>
          <a:endParaRPr lang="de-CH"/>
        </a:p>
      </dgm:t>
    </dgm:pt>
    <dgm:pt modelId="{29E37F40-D009-4FCB-8EA5-1A6ECCAE627F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Inbound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/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Outbound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Coordinator</a:t>
          </a:r>
          <a:endParaRPr lang="de-CH" sz="24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Security 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F4E88278-1A5D-49FA-8D6F-8BFF4F519B61}" type="parTrans" cxnId="{BAF3253B-5C10-4312-A664-9B6B87060C73}">
      <dgm:prSet/>
      <dgm:spPr/>
      <dgm:t>
        <a:bodyPr/>
        <a:lstStyle/>
        <a:p>
          <a:endParaRPr lang="de-CH"/>
        </a:p>
      </dgm:t>
    </dgm:pt>
    <dgm:pt modelId="{F7C22C0B-EA05-403B-AF60-184687D71D52}" type="sibTrans" cxnId="{BAF3253B-5C10-4312-A664-9B6B87060C73}">
      <dgm:prSet/>
      <dgm:spPr/>
      <dgm:t>
        <a:bodyPr/>
        <a:lstStyle/>
        <a:p>
          <a:endParaRPr lang="de-CH"/>
        </a:p>
      </dgm:t>
    </dgm:pt>
    <dgm:pt modelId="{95B48441-8269-477D-AA8B-561D11FBE857}">
      <dgm:prSet custT="1"/>
      <dgm:spPr>
        <a:solidFill>
          <a:srgbClr val="FFC000"/>
        </a:solidFill>
      </dgm:spPr>
      <dgm:t>
        <a:bodyPr/>
        <a:lstStyle/>
        <a:p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Commission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Echanges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Jeunes</a:t>
          </a:r>
          <a:endParaRPr lang="fr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C7ECE7F-2457-4A8E-BEBD-C597C5AA9FB5}" type="parTrans" cxnId="{1AEA9E97-C1E9-4200-A4FC-B6ABE1C9589B}">
      <dgm:prSet/>
      <dgm:spPr/>
      <dgm:t>
        <a:bodyPr/>
        <a:lstStyle/>
        <a:p>
          <a:endParaRPr lang="fr-CH"/>
        </a:p>
      </dgm:t>
    </dgm:pt>
    <dgm:pt modelId="{3BC739CF-B439-4238-BAC8-F8430DC69F16}" type="sibTrans" cxnId="{1AEA9E97-C1E9-4200-A4FC-B6ABE1C9589B}">
      <dgm:prSet/>
      <dgm:spPr/>
      <dgm:t>
        <a:bodyPr/>
        <a:lstStyle/>
        <a:p>
          <a:endParaRPr lang="fr-CH"/>
        </a:p>
      </dgm:t>
    </dgm:pt>
    <dgm:pt modelId="{0B19F65A-23E5-4C39-A515-C395514E5426}" type="pres">
      <dgm:prSet presAssocID="{0213AE01-E8C0-4208-BEA0-6EDE43F970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1F12512B-8723-472D-9403-5115F32E1C05}" type="pres">
      <dgm:prSet presAssocID="{00A86A37-4319-47E3-AB8C-395E7D01CB28}" presName="hierRoot1" presStyleCnt="0">
        <dgm:presLayoutVars>
          <dgm:hierBranch val="init"/>
        </dgm:presLayoutVars>
      </dgm:prSet>
      <dgm:spPr/>
    </dgm:pt>
    <dgm:pt modelId="{8D6C7C55-F6EB-4F75-9569-C8BABF65B056}" type="pres">
      <dgm:prSet presAssocID="{00A86A37-4319-47E3-AB8C-395E7D01CB28}" presName="rootComposite1" presStyleCnt="0"/>
      <dgm:spPr/>
    </dgm:pt>
    <dgm:pt modelId="{062CC91C-3274-41EC-8B9A-D5ED1B6834E0}" type="pres">
      <dgm:prSet presAssocID="{00A86A37-4319-47E3-AB8C-395E7D01CB28}" presName="rootText1" presStyleLbl="node0" presStyleIdx="0" presStyleCnt="1" custScaleX="240985" custScaleY="77288" custLinFactNeighborX="-50508" custLinFactNeighborY="-309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FA28FA88-3372-4101-94D7-739F6EB7C495}" type="pres">
      <dgm:prSet presAssocID="{00A86A37-4319-47E3-AB8C-395E7D01CB28}" presName="rootConnector1" presStyleLbl="node1" presStyleIdx="0" presStyleCnt="0"/>
      <dgm:spPr/>
      <dgm:t>
        <a:bodyPr/>
        <a:lstStyle/>
        <a:p>
          <a:endParaRPr lang="de-CH"/>
        </a:p>
      </dgm:t>
    </dgm:pt>
    <dgm:pt modelId="{38BE96C4-2B36-4B1B-9E2D-20650CF72C83}" type="pres">
      <dgm:prSet presAssocID="{00A86A37-4319-47E3-AB8C-395E7D01CB28}" presName="hierChild2" presStyleCnt="0"/>
      <dgm:spPr/>
    </dgm:pt>
    <dgm:pt modelId="{5A584F17-BBC7-4559-8884-CBB36CEE434C}" type="pres">
      <dgm:prSet presAssocID="{F8CCE564-9997-4978-8190-21BC4C344C19}" presName="Name37" presStyleLbl="parChTrans1D2" presStyleIdx="0" presStyleCnt="5"/>
      <dgm:spPr/>
      <dgm:t>
        <a:bodyPr/>
        <a:lstStyle/>
        <a:p>
          <a:endParaRPr lang="de-CH"/>
        </a:p>
      </dgm:t>
    </dgm:pt>
    <dgm:pt modelId="{83FDCB8A-A594-476B-BC84-FACF2173587E}" type="pres">
      <dgm:prSet presAssocID="{58277D80-D398-4DD5-93B7-6DDAD143A509}" presName="hierRoot2" presStyleCnt="0">
        <dgm:presLayoutVars>
          <dgm:hierBranch val="init"/>
        </dgm:presLayoutVars>
      </dgm:prSet>
      <dgm:spPr/>
    </dgm:pt>
    <dgm:pt modelId="{B5AF0659-7E27-4DED-BBE6-DB09910CD448}" type="pres">
      <dgm:prSet presAssocID="{58277D80-D398-4DD5-93B7-6DDAD143A509}" presName="rootComposite" presStyleCnt="0"/>
      <dgm:spPr/>
    </dgm:pt>
    <dgm:pt modelId="{096F1CE5-1667-4944-B9C1-A1756555BC89}" type="pres">
      <dgm:prSet presAssocID="{58277D80-D398-4DD5-93B7-6DDAD143A509}" presName="rootText" presStyleLbl="node2" presStyleIdx="0" presStyleCnt="3" custScaleY="57922" custLinFactNeighborX="-21" custLinFactNeighborY="-6995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9E4F97AC-A6CF-4CD0-BE14-B97EB854F6A6}" type="pres">
      <dgm:prSet presAssocID="{58277D80-D398-4DD5-93B7-6DDAD143A509}" presName="rootConnector" presStyleLbl="node2" presStyleIdx="0" presStyleCnt="3"/>
      <dgm:spPr/>
      <dgm:t>
        <a:bodyPr/>
        <a:lstStyle/>
        <a:p>
          <a:endParaRPr lang="de-CH"/>
        </a:p>
      </dgm:t>
    </dgm:pt>
    <dgm:pt modelId="{50C208DD-A7BD-4151-AD0A-5C001778975B}" type="pres">
      <dgm:prSet presAssocID="{58277D80-D398-4DD5-93B7-6DDAD143A509}" presName="hierChild4" presStyleCnt="0"/>
      <dgm:spPr/>
    </dgm:pt>
    <dgm:pt modelId="{B1B1288C-9538-4FF2-88D3-9B9FA28032B2}" type="pres">
      <dgm:prSet presAssocID="{58277D80-D398-4DD5-93B7-6DDAD143A509}" presName="hierChild5" presStyleCnt="0"/>
      <dgm:spPr/>
    </dgm:pt>
    <dgm:pt modelId="{7B418EE0-02B8-4C91-92B8-F5CBF4995CB8}" type="pres">
      <dgm:prSet presAssocID="{5BFB414D-C913-48C2-A4EC-31829DCB27A1}" presName="Name37" presStyleLbl="parChTrans1D2" presStyleIdx="1" presStyleCnt="5"/>
      <dgm:spPr/>
      <dgm:t>
        <a:bodyPr/>
        <a:lstStyle/>
        <a:p>
          <a:endParaRPr lang="de-CH"/>
        </a:p>
      </dgm:t>
    </dgm:pt>
    <dgm:pt modelId="{6D59BE13-3C14-4A0D-AAC3-6A49B421EEF1}" type="pres">
      <dgm:prSet presAssocID="{C4506725-DD9A-428F-9157-7FC1EB008EAA}" presName="hierRoot2" presStyleCnt="0">
        <dgm:presLayoutVars>
          <dgm:hierBranch val="init"/>
        </dgm:presLayoutVars>
      </dgm:prSet>
      <dgm:spPr/>
    </dgm:pt>
    <dgm:pt modelId="{38FBB7C0-169C-4BB9-85B6-2149DCC76B46}" type="pres">
      <dgm:prSet presAssocID="{C4506725-DD9A-428F-9157-7FC1EB008EAA}" presName="rootComposite" presStyleCnt="0"/>
      <dgm:spPr/>
    </dgm:pt>
    <dgm:pt modelId="{D90AF196-16A2-4304-95C0-60332112BA99}" type="pres">
      <dgm:prSet presAssocID="{C4506725-DD9A-428F-9157-7FC1EB008EAA}" presName="rootText" presStyleLbl="node2" presStyleIdx="1" presStyleCnt="3" custAng="0" custScaleY="56186" custLinFactNeighborX="16378" custLinFactNeighborY="-716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13229B75-6645-4D45-97CE-7529BA3F2469}" type="pres">
      <dgm:prSet presAssocID="{C4506725-DD9A-428F-9157-7FC1EB008EAA}" presName="rootConnector" presStyleLbl="node2" presStyleIdx="1" presStyleCnt="3"/>
      <dgm:spPr/>
      <dgm:t>
        <a:bodyPr/>
        <a:lstStyle/>
        <a:p>
          <a:endParaRPr lang="de-CH"/>
        </a:p>
      </dgm:t>
    </dgm:pt>
    <dgm:pt modelId="{968316E0-7F79-4E14-B98F-4CBF65CA8406}" type="pres">
      <dgm:prSet presAssocID="{C4506725-DD9A-428F-9157-7FC1EB008EAA}" presName="hierChild4" presStyleCnt="0"/>
      <dgm:spPr/>
    </dgm:pt>
    <dgm:pt modelId="{B4FE8B03-34A8-4E84-B240-726BD768A7D2}" type="pres">
      <dgm:prSet presAssocID="{2C7ECE7F-2457-4A8E-BEBD-C597C5AA9FB5}" presName="Name37" presStyleLbl="parChTrans1D3" presStyleIdx="0" presStyleCnt="1"/>
      <dgm:spPr/>
      <dgm:t>
        <a:bodyPr/>
        <a:lstStyle/>
        <a:p>
          <a:endParaRPr lang="fr-CH"/>
        </a:p>
      </dgm:t>
    </dgm:pt>
    <dgm:pt modelId="{347B74F9-7950-4F3B-BD47-05E0A409CF71}" type="pres">
      <dgm:prSet presAssocID="{95B48441-8269-477D-AA8B-561D11FBE857}" presName="hierRoot2" presStyleCnt="0">
        <dgm:presLayoutVars>
          <dgm:hierBranch val="init"/>
        </dgm:presLayoutVars>
      </dgm:prSet>
      <dgm:spPr/>
    </dgm:pt>
    <dgm:pt modelId="{A08E5E9E-0AB3-4C7F-9295-7636F5A0B4BB}" type="pres">
      <dgm:prSet presAssocID="{95B48441-8269-477D-AA8B-561D11FBE857}" presName="rootComposite" presStyleCnt="0"/>
      <dgm:spPr/>
    </dgm:pt>
    <dgm:pt modelId="{C55A8613-E6FB-4A7C-9F5F-550862AFFD99}" type="pres">
      <dgm:prSet presAssocID="{95B48441-8269-477D-AA8B-561D11FBE857}" presName="rootText" presStyleLbl="node3" presStyleIdx="0" presStyleCnt="1" custScaleX="131404" custLinFactNeighborX="9219" custLinFactNeighborY="54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7F9CC7E-27CE-4E6D-8ECB-93D859580F1F}" type="pres">
      <dgm:prSet presAssocID="{95B48441-8269-477D-AA8B-561D11FBE857}" presName="rootConnector" presStyleLbl="node3" presStyleIdx="0" presStyleCnt="1"/>
      <dgm:spPr/>
      <dgm:t>
        <a:bodyPr/>
        <a:lstStyle/>
        <a:p>
          <a:endParaRPr lang="fr-CH"/>
        </a:p>
      </dgm:t>
    </dgm:pt>
    <dgm:pt modelId="{72550658-21C9-43C5-85B7-E42F549042CB}" type="pres">
      <dgm:prSet presAssocID="{95B48441-8269-477D-AA8B-561D11FBE857}" presName="hierChild4" presStyleCnt="0"/>
      <dgm:spPr/>
    </dgm:pt>
    <dgm:pt modelId="{FE17F479-D36B-4A22-9EA0-7A74D4D7BCD1}" type="pres">
      <dgm:prSet presAssocID="{95B48441-8269-477D-AA8B-561D11FBE857}" presName="hierChild5" presStyleCnt="0"/>
      <dgm:spPr/>
    </dgm:pt>
    <dgm:pt modelId="{8A10C51F-DA0B-459B-8A31-6256658758ED}" type="pres">
      <dgm:prSet presAssocID="{C4506725-DD9A-428F-9157-7FC1EB008EAA}" presName="hierChild5" presStyleCnt="0"/>
      <dgm:spPr/>
    </dgm:pt>
    <dgm:pt modelId="{30186F2F-F1AA-4820-A27A-134712205F16}" type="pres">
      <dgm:prSet presAssocID="{53ADB2D0-4473-45E8-B98A-4557406AE2D4}" presName="Name37" presStyleLbl="parChTrans1D2" presStyleIdx="2" presStyleCnt="5"/>
      <dgm:spPr/>
      <dgm:t>
        <a:bodyPr/>
        <a:lstStyle/>
        <a:p>
          <a:endParaRPr lang="de-CH"/>
        </a:p>
      </dgm:t>
    </dgm:pt>
    <dgm:pt modelId="{E6DF4DA3-382C-4B1C-90A0-E3B7C8B86B2A}" type="pres">
      <dgm:prSet presAssocID="{5CA24C76-DB71-41DB-B58A-7CCB31A4264D}" presName="hierRoot2" presStyleCnt="0">
        <dgm:presLayoutVars>
          <dgm:hierBranch val="init"/>
        </dgm:presLayoutVars>
      </dgm:prSet>
      <dgm:spPr/>
    </dgm:pt>
    <dgm:pt modelId="{753F3D9F-2595-4EA9-952C-C52611BA335B}" type="pres">
      <dgm:prSet presAssocID="{5CA24C76-DB71-41DB-B58A-7CCB31A4264D}" presName="rootComposite" presStyleCnt="0"/>
      <dgm:spPr/>
    </dgm:pt>
    <dgm:pt modelId="{B2741452-1F7F-43A0-B1C5-1D7BCC876E95}" type="pres">
      <dgm:prSet presAssocID="{5CA24C76-DB71-41DB-B58A-7CCB31A4264D}" presName="rootText" presStyleLbl="node2" presStyleIdx="2" presStyleCnt="3" custScaleY="57839" custLinFactNeighborX="29506" custLinFactNeighborY="-7054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7E15D17B-B940-45D8-AAEF-5D4B3C22081E}" type="pres">
      <dgm:prSet presAssocID="{5CA24C76-DB71-41DB-B58A-7CCB31A4264D}" presName="rootConnector" presStyleLbl="node2" presStyleIdx="2" presStyleCnt="3"/>
      <dgm:spPr/>
      <dgm:t>
        <a:bodyPr/>
        <a:lstStyle/>
        <a:p>
          <a:endParaRPr lang="de-CH"/>
        </a:p>
      </dgm:t>
    </dgm:pt>
    <dgm:pt modelId="{AED437A9-1218-42D0-9990-54CCBAA64666}" type="pres">
      <dgm:prSet presAssocID="{5CA24C76-DB71-41DB-B58A-7CCB31A4264D}" presName="hierChild4" presStyleCnt="0"/>
      <dgm:spPr/>
    </dgm:pt>
    <dgm:pt modelId="{D49A8208-F4E8-4348-8D3E-D9C2E3118B56}" type="pres">
      <dgm:prSet presAssocID="{5CA24C76-DB71-41DB-B58A-7CCB31A4264D}" presName="hierChild5" presStyleCnt="0"/>
      <dgm:spPr/>
    </dgm:pt>
    <dgm:pt modelId="{F982308B-4B4F-4284-ACE3-B0F9F856ECC4}" type="pres">
      <dgm:prSet presAssocID="{00A86A37-4319-47E3-AB8C-395E7D01CB28}" presName="hierChild3" presStyleCnt="0"/>
      <dgm:spPr/>
    </dgm:pt>
    <dgm:pt modelId="{55CD29CA-729A-492B-B790-DF84B99692CB}" type="pres">
      <dgm:prSet presAssocID="{A54E665A-F31D-4C01-AC20-FA74C819A656}" presName="Name111" presStyleLbl="parChTrans1D2" presStyleIdx="3" presStyleCnt="5"/>
      <dgm:spPr/>
      <dgm:t>
        <a:bodyPr/>
        <a:lstStyle/>
        <a:p>
          <a:endParaRPr lang="de-CH"/>
        </a:p>
      </dgm:t>
    </dgm:pt>
    <dgm:pt modelId="{A3254983-07E0-4407-8785-84D8D2FAC999}" type="pres">
      <dgm:prSet presAssocID="{5680DA39-FDC0-4227-9612-A62CA93ADE1E}" presName="hierRoot3" presStyleCnt="0">
        <dgm:presLayoutVars>
          <dgm:hierBranch val="init"/>
        </dgm:presLayoutVars>
      </dgm:prSet>
      <dgm:spPr/>
    </dgm:pt>
    <dgm:pt modelId="{639CA5A3-920B-41E7-BC3B-403342BF1F23}" type="pres">
      <dgm:prSet presAssocID="{5680DA39-FDC0-4227-9612-A62CA93ADE1E}" presName="rootComposite3" presStyleCnt="0"/>
      <dgm:spPr/>
    </dgm:pt>
    <dgm:pt modelId="{E6EA7357-C1DA-4EDC-AFC4-B97749843F79}" type="pres">
      <dgm:prSet presAssocID="{5680DA39-FDC0-4227-9612-A62CA93ADE1E}" presName="rootText3" presStyleLbl="asst1" presStyleIdx="0" presStyleCnt="2" custScaleX="110262" custScaleY="45131" custLinFactNeighborX="-56326" custLinFactNeighborY="-17397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7E2CC514-7195-4F86-AA10-70272AA5CDD2}" type="pres">
      <dgm:prSet presAssocID="{5680DA39-FDC0-4227-9612-A62CA93ADE1E}" presName="rootConnector3" presStyleLbl="asst1" presStyleIdx="0" presStyleCnt="2"/>
      <dgm:spPr/>
      <dgm:t>
        <a:bodyPr/>
        <a:lstStyle/>
        <a:p>
          <a:endParaRPr lang="de-CH"/>
        </a:p>
      </dgm:t>
    </dgm:pt>
    <dgm:pt modelId="{E263942C-8A40-414D-B86E-7532FEF88640}" type="pres">
      <dgm:prSet presAssocID="{5680DA39-FDC0-4227-9612-A62CA93ADE1E}" presName="hierChild6" presStyleCnt="0"/>
      <dgm:spPr/>
    </dgm:pt>
    <dgm:pt modelId="{B67BDC45-F071-40B6-A63E-48892AC41FED}" type="pres">
      <dgm:prSet presAssocID="{5680DA39-FDC0-4227-9612-A62CA93ADE1E}" presName="hierChild7" presStyleCnt="0"/>
      <dgm:spPr/>
    </dgm:pt>
    <dgm:pt modelId="{27752861-F4BF-4EF0-B95A-B8D912494898}" type="pres">
      <dgm:prSet presAssocID="{F4E88278-1A5D-49FA-8D6F-8BFF4F519B61}" presName="Name111" presStyleLbl="parChTrans1D2" presStyleIdx="4" presStyleCnt="5"/>
      <dgm:spPr/>
      <dgm:t>
        <a:bodyPr/>
        <a:lstStyle/>
        <a:p>
          <a:endParaRPr lang="de-CH"/>
        </a:p>
      </dgm:t>
    </dgm:pt>
    <dgm:pt modelId="{8B5A3A4B-B930-4695-A3C2-94ECA0BEB49A}" type="pres">
      <dgm:prSet presAssocID="{29E37F40-D009-4FCB-8EA5-1A6ECCAE627F}" presName="hierRoot3" presStyleCnt="0">
        <dgm:presLayoutVars>
          <dgm:hierBranch val="init"/>
        </dgm:presLayoutVars>
      </dgm:prSet>
      <dgm:spPr/>
    </dgm:pt>
    <dgm:pt modelId="{1C8B4EE7-CCCB-4D80-9A87-3F1D62D738DC}" type="pres">
      <dgm:prSet presAssocID="{29E37F40-D009-4FCB-8EA5-1A6ECCAE627F}" presName="rootComposite3" presStyleCnt="0"/>
      <dgm:spPr/>
    </dgm:pt>
    <dgm:pt modelId="{364FE424-91F7-4386-9747-B0699719F88E}" type="pres">
      <dgm:prSet presAssocID="{29E37F40-D009-4FCB-8EA5-1A6ECCAE627F}" presName="rootText3" presStyleLbl="asst1" presStyleIdx="1" presStyleCnt="2" custScaleX="243505" custScaleY="99618" custLinFactNeighborX="4652" custLinFactNeighborY="-1816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2C2D342-5CD9-4B02-A3F4-6CF98E7B457A}" type="pres">
      <dgm:prSet presAssocID="{29E37F40-D009-4FCB-8EA5-1A6ECCAE627F}" presName="rootConnector3" presStyleLbl="asst1" presStyleIdx="1" presStyleCnt="2"/>
      <dgm:spPr/>
      <dgm:t>
        <a:bodyPr/>
        <a:lstStyle/>
        <a:p>
          <a:endParaRPr lang="de-CH"/>
        </a:p>
      </dgm:t>
    </dgm:pt>
    <dgm:pt modelId="{0194518B-A0F5-442A-AC5C-A23BD78CC78D}" type="pres">
      <dgm:prSet presAssocID="{29E37F40-D009-4FCB-8EA5-1A6ECCAE627F}" presName="hierChild6" presStyleCnt="0"/>
      <dgm:spPr/>
    </dgm:pt>
    <dgm:pt modelId="{1F0ED8AF-0C7E-4998-83DF-CED64A5A4D54}" type="pres">
      <dgm:prSet presAssocID="{29E37F40-D009-4FCB-8EA5-1A6ECCAE627F}" presName="hierChild7" presStyleCnt="0"/>
      <dgm:spPr/>
    </dgm:pt>
  </dgm:ptLst>
  <dgm:cxnLst>
    <dgm:cxn modelId="{45099112-F33A-4944-9FAC-62AD649569F4}" type="presOf" srcId="{95B48441-8269-477D-AA8B-561D11FBE857}" destId="{27F9CC7E-27CE-4E6D-8ECB-93D859580F1F}" srcOrd="1" destOrd="0" presId="urn:microsoft.com/office/officeart/2005/8/layout/orgChart1"/>
    <dgm:cxn modelId="{08FFE7CF-0CE9-4FD8-AEF0-362CA3CFEEF4}" type="presOf" srcId="{5680DA39-FDC0-4227-9612-A62CA93ADE1E}" destId="{7E2CC514-7195-4F86-AA10-70272AA5CDD2}" srcOrd="1" destOrd="0" presId="urn:microsoft.com/office/officeart/2005/8/layout/orgChart1"/>
    <dgm:cxn modelId="{0B0C47A5-0C3C-432E-94A9-9135DC44F338}" type="presOf" srcId="{F8CCE564-9997-4978-8190-21BC4C344C19}" destId="{5A584F17-BBC7-4559-8884-CBB36CEE434C}" srcOrd="0" destOrd="0" presId="urn:microsoft.com/office/officeart/2005/8/layout/orgChart1"/>
    <dgm:cxn modelId="{49028E3B-9555-4471-BE9E-21CEC501BE83}" type="presOf" srcId="{5680DA39-FDC0-4227-9612-A62CA93ADE1E}" destId="{E6EA7357-C1DA-4EDC-AFC4-B97749843F79}" srcOrd="0" destOrd="0" presId="urn:microsoft.com/office/officeart/2005/8/layout/orgChart1"/>
    <dgm:cxn modelId="{BAF3253B-5C10-4312-A664-9B6B87060C73}" srcId="{00A86A37-4319-47E3-AB8C-395E7D01CB28}" destId="{29E37F40-D009-4FCB-8EA5-1A6ECCAE627F}" srcOrd="1" destOrd="0" parTransId="{F4E88278-1A5D-49FA-8D6F-8BFF4F519B61}" sibTransId="{F7C22C0B-EA05-403B-AF60-184687D71D52}"/>
    <dgm:cxn modelId="{40A19722-7E59-4C83-B026-7268B3FC6D04}" type="presOf" srcId="{29E37F40-D009-4FCB-8EA5-1A6ECCAE627F}" destId="{364FE424-91F7-4386-9747-B0699719F88E}" srcOrd="0" destOrd="0" presId="urn:microsoft.com/office/officeart/2005/8/layout/orgChart1"/>
    <dgm:cxn modelId="{D4B89EE7-ACCA-4865-B47F-57DEFA592BE6}" type="presOf" srcId="{29E37F40-D009-4FCB-8EA5-1A6ECCAE627F}" destId="{E2C2D342-5CD9-4B02-A3F4-6CF98E7B457A}" srcOrd="1" destOrd="0" presId="urn:microsoft.com/office/officeart/2005/8/layout/orgChart1"/>
    <dgm:cxn modelId="{0EEB5D70-43D8-4F2D-B5B1-0EDBF3DA9519}" type="presOf" srcId="{C4506725-DD9A-428F-9157-7FC1EB008EAA}" destId="{13229B75-6645-4D45-97CE-7529BA3F2469}" srcOrd="1" destOrd="0" presId="urn:microsoft.com/office/officeart/2005/8/layout/orgChart1"/>
    <dgm:cxn modelId="{02EA3704-A45E-4978-B78F-C917DB6A6D26}" srcId="{00A86A37-4319-47E3-AB8C-395E7D01CB28}" destId="{5CA24C76-DB71-41DB-B58A-7CCB31A4264D}" srcOrd="4" destOrd="0" parTransId="{53ADB2D0-4473-45E8-B98A-4557406AE2D4}" sibTransId="{CA24BFAF-0522-4479-87D6-B3F1B4D2F9FD}"/>
    <dgm:cxn modelId="{D49B25CD-A54C-44BF-A400-11A5B06E23B6}" type="presOf" srcId="{F4E88278-1A5D-49FA-8D6F-8BFF4F519B61}" destId="{27752861-F4BF-4EF0-B95A-B8D912494898}" srcOrd="0" destOrd="0" presId="urn:microsoft.com/office/officeart/2005/8/layout/orgChart1"/>
    <dgm:cxn modelId="{7126A811-B6A8-4774-B5C9-5758E32E3108}" type="presOf" srcId="{5CA24C76-DB71-41DB-B58A-7CCB31A4264D}" destId="{B2741452-1F7F-43A0-B1C5-1D7BCC876E95}" srcOrd="0" destOrd="0" presId="urn:microsoft.com/office/officeart/2005/8/layout/orgChart1"/>
    <dgm:cxn modelId="{6FE50F9E-9E7F-49F2-9C57-28F5DDB3A4CB}" srcId="{00A86A37-4319-47E3-AB8C-395E7D01CB28}" destId="{C4506725-DD9A-428F-9157-7FC1EB008EAA}" srcOrd="3" destOrd="0" parTransId="{5BFB414D-C913-48C2-A4EC-31829DCB27A1}" sibTransId="{A0E85657-BFAE-4E7C-B46E-1CE1AA636B2A}"/>
    <dgm:cxn modelId="{41C98FEF-A0B6-4976-A466-F9483CBE54CB}" type="presOf" srcId="{5CA24C76-DB71-41DB-B58A-7CCB31A4264D}" destId="{7E15D17B-B940-45D8-AAEF-5D4B3C22081E}" srcOrd="1" destOrd="0" presId="urn:microsoft.com/office/officeart/2005/8/layout/orgChart1"/>
    <dgm:cxn modelId="{9FBEF25B-A374-47C3-A074-673E96E83B1E}" type="presOf" srcId="{00A86A37-4319-47E3-AB8C-395E7D01CB28}" destId="{062CC91C-3274-41EC-8B9A-D5ED1B6834E0}" srcOrd="0" destOrd="0" presId="urn:microsoft.com/office/officeart/2005/8/layout/orgChart1"/>
    <dgm:cxn modelId="{48833BBD-1954-4D88-A3E8-7F2C2A38EE95}" type="presOf" srcId="{A54E665A-F31D-4C01-AC20-FA74C819A656}" destId="{55CD29CA-729A-492B-B790-DF84B99692CB}" srcOrd="0" destOrd="0" presId="urn:microsoft.com/office/officeart/2005/8/layout/orgChart1"/>
    <dgm:cxn modelId="{35BF6940-D0F8-4C63-8582-77602FC08BFC}" type="presOf" srcId="{58277D80-D398-4DD5-93B7-6DDAD143A509}" destId="{9E4F97AC-A6CF-4CD0-BE14-B97EB854F6A6}" srcOrd="1" destOrd="0" presId="urn:microsoft.com/office/officeart/2005/8/layout/orgChart1"/>
    <dgm:cxn modelId="{89E527ED-CD9F-4B62-B066-F1AF5BBBEE42}" type="presOf" srcId="{53ADB2D0-4473-45E8-B98A-4557406AE2D4}" destId="{30186F2F-F1AA-4820-A27A-134712205F16}" srcOrd="0" destOrd="0" presId="urn:microsoft.com/office/officeart/2005/8/layout/orgChart1"/>
    <dgm:cxn modelId="{DBAB17C1-1E9A-467E-A597-DCDBE7EA79EA}" type="presOf" srcId="{00A86A37-4319-47E3-AB8C-395E7D01CB28}" destId="{FA28FA88-3372-4101-94D7-739F6EB7C495}" srcOrd="1" destOrd="0" presId="urn:microsoft.com/office/officeart/2005/8/layout/orgChart1"/>
    <dgm:cxn modelId="{F6C1475D-93BA-4155-87CF-5290FE92BFFE}" type="presOf" srcId="{95B48441-8269-477D-AA8B-561D11FBE857}" destId="{C55A8613-E6FB-4A7C-9F5F-550862AFFD99}" srcOrd="0" destOrd="0" presId="urn:microsoft.com/office/officeart/2005/8/layout/orgChart1"/>
    <dgm:cxn modelId="{1AEA9E97-C1E9-4200-A4FC-B6ABE1C9589B}" srcId="{C4506725-DD9A-428F-9157-7FC1EB008EAA}" destId="{95B48441-8269-477D-AA8B-561D11FBE857}" srcOrd="0" destOrd="0" parTransId="{2C7ECE7F-2457-4A8E-BEBD-C597C5AA9FB5}" sibTransId="{3BC739CF-B439-4238-BAC8-F8430DC69F16}"/>
    <dgm:cxn modelId="{A7E21DC7-0A7B-441E-9640-1215917EFF57}" type="presOf" srcId="{2C7ECE7F-2457-4A8E-BEBD-C597C5AA9FB5}" destId="{B4FE8B03-34A8-4E84-B240-726BD768A7D2}" srcOrd="0" destOrd="0" presId="urn:microsoft.com/office/officeart/2005/8/layout/orgChart1"/>
    <dgm:cxn modelId="{793F8653-278F-4ACF-8FE0-7F64A7760529}" srcId="{00A86A37-4319-47E3-AB8C-395E7D01CB28}" destId="{5680DA39-FDC0-4227-9612-A62CA93ADE1E}" srcOrd="0" destOrd="0" parTransId="{A54E665A-F31D-4C01-AC20-FA74C819A656}" sibTransId="{99A81109-A3B6-4AF1-8D98-5784BD1C6B3D}"/>
    <dgm:cxn modelId="{1C5C6954-2B2A-4063-A7BA-7F0C49FE467A}" srcId="{0213AE01-E8C0-4208-BEA0-6EDE43F9702B}" destId="{00A86A37-4319-47E3-AB8C-395E7D01CB28}" srcOrd="0" destOrd="0" parTransId="{11B8AC0E-F20D-43D3-BCAF-54E027E8C4D5}" sibTransId="{0BCBDCEA-C01C-4ADF-AAB2-2791C57C43EB}"/>
    <dgm:cxn modelId="{6521CC3F-6114-49B4-8E74-2D67FB57D8CB}" type="presOf" srcId="{5BFB414D-C913-48C2-A4EC-31829DCB27A1}" destId="{7B418EE0-02B8-4C91-92B8-F5CBF4995CB8}" srcOrd="0" destOrd="0" presId="urn:microsoft.com/office/officeart/2005/8/layout/orgChart1"/>
    <dgm:cxn modelId="{42B7164E-064E-4D4D-BDB0-A7DA35471F89}" type="presOf" srcId="{58277D80-D398-4DD5-93B7-6DDAD143A509}" destId="{096F1CE5-1667-4944-B9C1-A1756555BC89}" srcOrd="0" destOrd="0" presId="urn:microsoft.com/office/officeart/2005/8/layout/orgChart1"/>
    <dgm:cxn modelId="{43BC28EF-4938-4E02-8362-7EBB97647E3F}" type="presOf" srcId="{C4506725-DD9A-428F-9157-7FC1EB008EAA}" destId="{D90AF196-16A2-4304-95C0-60332112BA99}" srcOrd="0" destOrd="0" presId="urn:microsoft.com/office/officeart/2005/8/layout/orgChart1"/>
    <dgm:cxn modelId="{49F5EC78-A152-4759-8A86-9EC674394525}" srcId="{00A86A37-4319-47E3-AB8C-395E7D01CB28}" destId="{58277D80-D398-4DD5-93B7-6DDAD143A509}" srcOrd="2" destOrd="0" parTransId="{F8CCE564-9997-4978-8190-21BC4C344C19}" sibTransId="{D4F41990-0BE4-47E8-99C4-0A5767993FED}"/>
    <dgm:cxn modelId="{65F2C12B-EFFF-476B-8E9B-7088029DBB05}" type="presOf" srcId="{0213AE01-E8C0-4208-BEA0-6EDE43F9702B}" destId="{0B19F65A-23E5-4C39-A515-C395514E5426}" srcOrd="0" destOrd="0" presId="urn:microsoft.com/office/officeart/2005/8/layout/orgChart1"/>
    <dgm:cxn modelId="{1CBA2B8B-E997-42B3-984F-CBA579BA8462}" type="presParOf" srcId="{0B19F65A-23E5-4C39-A515-C395514E5426}" destId="{1F12512B-8723-472D-9403-5115F32E1C05}" srcOrd="0" destOrd="0" presId="urn:microsoft.com/office/officeart/2005/8/layout/orgChart1"/>
    <dgm:cxn modelId="{89383B6E-90F7-4B1D-AE7D-93A965CBD3A0}" type="presParOf" srcId="{1F12512B-8723-472D-9403-5115F32E1C05}" destId="{8D6C7C55-F6EB-4F75-9569-C8BABF65B056}" srcOrd="0" destOrd="0" presId="urn:microsoft.com/office/officeart/2005/8/layout/orgChart1"/>
    <dgm:cxn modelId="{9E7B9E03-1F0C-4B8B-B139-FDABC921E74E}" type="presParOf" srcId="{8D6C7C55-F6EB-4F75-9569-C8BABF65B056}" destId="{062CC91C-3274-41EC-8B9A-D5ED1B6834E0}" srcOrd="0" destOrd="0" presId="urn:microsoft.com/office/officeart/2005/8/layout/orgChart1"/>
    <dgm:cxn modelId="{3E6464F9-AEAE-46C6-8462-968674D5D1A8}" type="presParOf" srcId="{8D6C7C55-F6EB-4F75-9569-C8BABF65B056}" destId="{FA28FA88-3372-4101-94D7-739F6EB7C495}" srcOrd="1" destOrd="0" presId="urn:microsoft.com/office/officeart/2005/8/layout/orgChart1"/>
    <dgm:cxn modelId="{40048447-87C2-40BC-9600-71F78C9AFBBD}" type="presParOf" srcId="{1F12512B-8723-472D-9403-5115F32E1C05}" destId="{38BE96C4-2B36-4B1B-9E2D-20650CF72C83}" srcOrd="1" destOrd="0" presId="urn:microsoft.com/office/officeart/2005/8/layout/orgChart1"/>
    <dgm:cxn modelId="{BDDECBE9-FB06-49C8-BB03-B1914AAAB39F}" type="presParOf" srcId="{38BE96C4-2B36-4B1B-9E2D-20650CF72C83}" destId="{5A584F17-BBC7-4559-8884-CBB36CEE434C}" srcOrd="0" destOrd="0" presId="urn:microsoft.com/office/officeart/2005/8/layout/orgChart1"/>
    <dgm:cxn modelId="{E0786251-FEAF-41EB-AC24-7B680153D43E}" type="presParOf" srcId="{38BE96C4-2B36-4B1B-9E2D-20650CF72C83}" destId="{83FDCB8A-A594-476B-BC84-FACF2173587E}" srcOrd="1" destOrd="0" presId="urn:microsoft.com/office/officeart/2005/8/layout/orgChart1"/>
    <dgm:cxn modelId="{0470F493-9DE4-45BA-BF28-E7D1B4CDB323}" type="presParOf" srcId="{83FDCB8A-A594-476B-BC84-FACF2173587E}" destId="{B5AF0659-7E27-4DED-BBE6-DB09910CD448}" srcOrd="0" destOrd="0" presId="urn:microsoft.com/office/officeart/2005/8/layout/orgChart1"/>
    <dgm:cxn modelId="{500B1B83-3506-4AA1-A357-3411FD13670B}" type="presParOf" srcId="{B5AF0659-7E27-4DED-BBE6-DB09910CD448}" destId="{096F1CE5-1667-4944-B9C1-A1756555BC89}" srcOrd="0" destOrd="0" presId="urn:microsoft.com/office/officeart/2005/8/layout/orgChart1"/>
    <dgm:cxn modelId="{BB81B47A-4AC3-4134-827D-5FC49952E8EA}" type="presParOf" srcId="{B5AF0659-7E27-4DED-BBE6-DB09910CD448}" destId="{9E4F97AC-A6CF-4CD0-BE14-B97EB854F6A6}" srcOrd="1" destOrd="0" presId="urn:microsoft.com/office/officeart/2005/8/layout/orgChart1"/>
    <dgm:cxn modelId="{313FB111-F83B-4B52-8DD9-994C15C47E30}" type="presParOf" srcId="{83FDCB8A-A594-476B-BC84-FACF2173587E}" destId="{50C208DD-A7BD-4151-AD0A-5C001778975B}" srcOrd="1" destOrd="0" presId="urn:microsoft.com/office/officeart/2005/8/layout/orgChart1"/>
    <dgm:cxn modelId="{51811FDC-9DE1-49E0-9397-C0BB9888B150}" type="presParOf" srcId="{83FDCB8A-A594-476B-BC84-FACF2173587E}" destId="{B1B1288C-9538-4FF2-88D3-9B9FA28032B2}" srcOrd="2" destOrd="0" presId="urn:microsoft.com/office/officeart/2005/8/layout/orgChart1"/>
    <dgm:cxn modelId="{CA4615DB-FCDC-4D1A-BE6F-7803340C0817}" type="presParOf" srcId="{38BE96C4-2B36-4B1B-9E2D-20650CF72C83}" destId="{7B418EE0-02B8-4C91-92B8-F5CBF4995CB8}" srcOrd="2" destOrd="0" presId="urn:microsoft.com/office/officeart/2005/8/layout/orgChart1"/>
    <dgm:cxn modelId="{0F14124E-59A4-4610-9843-C776EF3F7351}" type="presParOf" srcId="{38BE96C4-2B36-4B1B-9E2D-20650CF72C83}" destId="{6D59BE13-3C14-4A0D-AAC3-6A49B421EEF1}" srcOrd="3" destOrd="0" presId="urn:microsoft.com/office/officeart/2005/8/layout/orgChart1"/>
    <dgm:cxn modelId="{8281CC81-CC05-4BFD-9AAA-0D961F0C1BD3}" type="presParOf" srcId="{6D59BE13-3C14-4A0D-AAC3-6A49B421EEF1}" destId="{38FBB7C0-169C-4BB9-85B6-2149DCC76B46}" srcOrd="0" destOrd="0" presId="urn:microsoft.com/office/officeart/2005/8/layout/orgChart1"/>
    <dgm:cxn modelId="{3B4776B8-E57D-4083-B82B-19BD467F0A7C}" type="presParOf" srcId="{38FBB7C0-169C-4BB9-85B6-2149DCC76B46}" destId="{D90AF196-16A2-4304-95C0-60332112BA99}" srcOrd="0" destOrd="0" presId="urn:microsoft.com/office/officeart/2005/8/layout/orgChart1"/>
    <dgm:cxn modelId="{149DA60E-1C40-48A4-BAF2-239F5BDAF4E0}" type="presParOf" srcId="{38FBB7C0-169C-4BB9-85B6-2149DCC76B46}" destId="{13229B75-6645-4D45-97CE-7529BA3F2469}" srcOrd="1" destOrd="0" presId="urn:microsoft.com/office/officeart/2005/8/layout/orgChart1"/>
    <dgm:cxn modelId="{2C6E2B46-A6BD-4427-8E66-7115E57B3086}" type="presParOf" srcId="{6D59BE13-3C14-4A0D-AAC3-6A49B421EEF1}" destId="{968316E0-7F79-4E14-B98F-4CBF65CA8406}" srcOrd="1" destOrd="0" presId="urn:microsoft.com/office/officeart/2005/8/layout/orgChart1"/>
    <dgm:cxn modelId="{BE988F27-C258-4D54-93F9-DB117BC083B8}" type="presParOf" srcId="{968316E0-7F79-4E14-B98F-4CBF65CA8406}" destId="{B4FE8B03-34A8-4E84-B240-726BD768A7D2}" srcOrd="0" destOrd="0" presId="urn:microsoft.com/office/officeart/2005/8/layout/orgChart1"/>
    <dgm:cxn modelId="{1FAC3569-4124-49F9-BAFD-A84DF101F2C4}" type="presParOf" srcId="{968316E0-7F79-4E14-B98F-4CBF65CA8406}" destId="{347B74F9-7950-4F3B-BD47-05E0A409CF71}" srcOrd="1" destOrd="0" presId="urn:microsoft.com/office/officeart/2005/8/layout/orgChart1"/>
    <dgm:cxn modelId="{C6E20F47-5B35-49A9-A3C2-392C80305BBF}" type="presParOf" srcId="{347B74F9-7950-4F3B-BD47-05E0A409CF71}" destId="{A08E5E9E-0AB3-4C7F-9295-7636F5A0B4BB}" srcOrd="0" destOrd="0" presId="urn:microsoft.com/office/officeart/2005/8/layout/orgChart1"/>
    <dgm:cxn modelId="{0CEA1F3F-AA26-43EA-AC16-8D03027000C9}" type="presParOf" srcId="{A08E5E9E-0AB3-4C7F-9295-7636F5A0B4BB}" destId="{C55A8613-E6FB-4A7C-9F5F-550862AFFD99}" srcOrd="0" destOrd="0" presId="urn:microsoft.com/office/officeart/2005/8/layout/orgChart1"/>
    <dgm:cxn modelId="{69CF8625-6A0D-4764-86F4-DA7D8FD8D0E7}" type="presParOf" srcId="{A08E5E9E-0AB3-4C7F-9295-7636F5A0B4BB}" destId="{27F9CC7E-27CE-4E6D-8ECB-93D859580F1F}" srcOrd="1" destOrd="0" presId="urn:microsoft.com/office/officeart/2005/8/layout/orgChart1"/>
    <dgm:cxn modelId="{8FAA1B5F-02A4-48AE-B33E-5AFCEC1AAB7B}" type="presParOf" srcId="{347B74F9-7950-4F3B-BD47-05E0A409CF71}" destId="{72550658-21C9-43C5-85B7-E42F549042CB}" srcOrd="1" destOrd="0" presId="urn:microsoft.com/office/officeart/2005/8/layout/orgChart1"/>
    <dgm:cxn modelId="{5C236984-A113-4603-9679-3F7E7AB48844}" type="presParOf" srcId="{347B74F9-7950-4F3B-BD47-05E0A409CF71}" destId="{FE17F479-D36B-4A22-9EA0-7A74D4D7BCD1}" srcOrd="2" destOrd="0" presId="urn:microsoft.com/office/officeart/2005/8/layout/orgChart1"/>
    <dgm:cxn modelId="{E68F0C05-A34E-4BEE-A6E4-A12D561979F7}" type="presParOf" srcId="{6D59BE13-3C14-4A0D-AAC3-6A49B421EEF1}" destId="{8A10C51F-DA0B-459B-8A31-6256658758ED}" srcOrd="2" destOrd="0" presId="urn:microsoft.com/office/officeart/2005/8/layout/orgChart1"/>
    <dgm:cxn modelId="{149A0606-1B44-46B3-9221-3040825BE144}" type="presParOf" srcId="{38BE96C4-2B36-4B1B-9E2D-20650CF72C83}" destId="{30186F2F-F1AA-4820-A27A-134712205F16}" srcOrd="4" destOrd="0" presId="urn:microsoft.com/office/officeart/2005/8/layout/orgChart1"/>
    <dgm:cxn modelId="{1A55DA82-D595-4545-BED2-F6B14D299FAC}" type="presParOf" srcId="{38BE96C4-2B36-4B1B-9E2D-20650CF72C83}" destId="{E6DF4DA3-382C-4B1C-90A0-E3B7C8B86B2A}" srcOrd="5" destOrd="0" presId="urn:microsoft.com/office/officeart/2005/8/layout/orgChart1"/>
    <dgm:cxn modelId="{855F4744-3F78-43FE-A5C8-822571004CC1}" type="presParOf" srcId="{E6DF4DA3-382C-4B1C-90A0-E3B7C8B86B2A}" destId="{753F3D9F-2595-4EA9-952C-C52611BA335B}" srcOrd="0" destOrd="0" presId="urn:microsoft.com/office/officeart/2005/8/layout/orgChart1"/>
    <dgm:cxn modelId="{357BDB3A-EBB3-47C4-A880-01575172EA5C}" type="presParOf" srcId="{753F3D9F-2595-4EA9-952C-C52611BA335B}" destId="{B2741452-1F7F-43A0-B1C5-1D7BCC876E95}" srcOrd="0" destOrd="0" presId="urn:microsoft.com/office/officeart/2005/8/layout/orgChart1"/>
    <dgm:cxn modelId="{259FBA79-46CF-4CC3-9631-CDB742BBA5EB}" type="presParOf" srcId="{753F3D9F-2595-4EA9-952C-C52611BA335B}" destId="{7E15D17B-B940-45D8-AAEF-5D4B3C22081E}" srcOrd="1" destOrd="0" presId="urn:microsoft.com/office/officeart/2005/8/layout/orgChart1"/>
    <dgm:cxn modelId="{E28984A5-958B-4F80-BD22-5E46B6AC7FB5}" type="presParOf" srcId="{E6DF4DA3-382C-4B1C-90A0-E3B7C8B86B2A}" destId="{AED437A9-1218-42D0-9990-54CCBAA64666}" srcOrd="1" destOrd="0" presId="urn:microsoft.com/office/officeart/2005/8/layout/orgChart1"/>
    <dgm:cxn modelId="{9A775475-2AE3-446F-8661-C4868542FCE7}" type="presParOf" srcId="{E6DF4DA3-382C-4B1C-90A0-E3B7C8B86B2A}" destId="{D49A8208-F4E8-4348-8D3E-D9C2E3118B56}" srcOrd="2" destOrd="0" presId="urn:microsoft.com/office/officeart/2005/8/layout/orgChart1"/>
    <dgm:cxn modelId="{00C04D8D-2E7B-4857-BC3C-5AD504A5C71F}" type="presParOf" srcId="{1F12512B-8723-472D-9403-5115F32E1C05}" destId="{F982308B-4B4F-4284-ACE3-B0F9F856ECC4}" srcOrd="2" destOrd="0" presId="urn:microsoft.com/office/officeart/2005/8/layout/orgChart1"/>
    <dgm:cxn modelId="{98A8FF1A-886F-4D4D-83A4-2C1DBD91BAB2}" type="presParOf" srcId="{F982308B-4B4F-4284-ACE3-B0F9F856ECC4}" destId="{55CD29CA-729A-492B-B790-DF84B99692CB}" srcOrd="0" destOrd="0" presId="urn:microsoft.com/office/officeart/2005/8/layout/orgChart1"/>
    <dgm:cxn modelId="{A9F0C27E-3A9C-44EF-B03A-6F7948D07705}" type="presParOf" srcId="{F982308B-4B4F-4284-ACE3-B0F9F856ECC4}" destId="{A3254983-07E0-4407-8785-84D8D2FAC999}" srcOrd="1" destOrd="0" presId="urn:microsoft.com/office/officeart/2005/8/layout/orgChart1"/>
    <dgm:cxn modelId="{42FF51B4-FCDB-442F-B10F-B8D5D038637C}" type="presParOf" srcId="{A3254983-07E0-4407-8785-84D8D2FAC999}" destId="{639CA5A3-920B-41E7-BC3B-403342BF1F23}" srcOrd="0" destOrd="0" presId="urn:microsoft.com/office/officeart/2005/8/layout/orgChart1"/>
    <dgm:cxn modelId="{0F501BE8-CE75-47C1-B793-1B7DD7196A1F}" type="presParOf" srcId="{639CA5A3-920B-41E7-BC3B-403342BF1F23}" destId="{E6EA7357-C1DA-4EDC-AFC4-B97749843F79}" srcOrd="0" destOrd="0" presId="urn:microsoft.com/office/officeart/2005/8/layout/orgChart1"/>
    <dgm:cxn modelId="{23794B2B-23CC-4C9B-B2E9-58A79FF5E13C}" type="presParOf" srcId="{639CA5A3-920B-41E7-BC3B-403342BF1F23}" destId="{7E2CC514-7195-4F86-AA10-70272AA5CDD2}" srcOrd="1" destOrd="0" presId="urn:microsoft.com/office/officeart/2005/8/layout/orgChart1"/>
    <dgm:cxn modelId="{5A48D45A-8809-4F28-AB89-F25FB973362B}" type="presParOf" srcId="{A3254983-07E0-4407-8785-84D8D2FAC999}" destId="{E263942C-8A40-414D-B86E-7532FEF88640}" srcOrd="1" destOrd="0" presId="urn:microsoft.com/office/officeart/2005/8/layout/orgChart1"/>
    <dgm:cxn modelId="{375CEDE6-F439-447F-86AF-5D7C641DE526}" type="presParOf" srcId="{A3254983-07E0-4407-8785-84D8D2FAC999}" destId="{B67BDC45-F071-40B6-A63E-48892AC41FED}" srcOrd="2" destOrd="0" presId="urn:microsoft.com/office/officeart/2005/8/layout/orgChart1"/>
    <dgm:cxn modelId="{04F6D6EB-0485-4C5C-AF0A-E8CFB3388DB6}" type="presParOf" srcId="{F982308B-4B4F-4284-ACE3-B0F9F856ECC4}" destId="{27752861-F4BF-4EF0-B95A-B8D912494898}" srcOrd="2" destOrd="0" presId="urn:microsoft.com/office/officeart/2005/8/layout/orgChart1"/>
    <dgm:cxn modelId="{1E07D667-FF8D-48DF-B4B5-C9AE30A2B3BD}" type="presParOf" srcId="{F982308B-4B4F-4284-ACE3-B0F9F856ECC4}" destId="{8B5A3A4B-B930-4695-A3C2-94ECA0BEB49A}" srcOrd="3" destOrd="0" presId="urn:microsoft.com/office/officeart/2005/8/layout/orgChart1"/>
    <dgm:cxn modelId="{CFC50C17-EA92-4B5F-AC0D-1A36591560C3}" type="presParOf" srcId="{8B5A3A4B-B930-4695-A3C2-94ECA0BEB49A}" destId="{1C8B4EE7-CCCB-4D80-9A87-3F1D62D738DC}" srcOrd="0" destOrd="0" presId="urn:microsoft.com/office/officeart/2005/8/layout/orgChart1"/>
    <dgm:cxn modelId="{E496FA55-8DEF-4AD8-9F93-EABD52D61681}" type="presParOf" srcId="{1C8B4EE7-CCCB-4D80-9A87-3F1D62D738DC}" destId="{364FE424-91F7-4386-9747-B0699719F88E}" srcOrd="0" destOrd="0" presId="urn:microsoft.com/office/officeart/2005/8/layout/orgChart1"/>
    <dgm:cxn modelId="{AAB718ED-AFAD-4D42-B48E-5793110548E4}" type="presParOf" srcId="{1C8B4EE7-CCCB-4D80-9A87-3F1D62D738DC}" destId="{E2C2D342-5CD9-4B02-A3F4-6CF98E7B457A}" srcOrd="1" destOrd="0" presId="urn:microsoft.com/office/officeart/2005/8/layout/orgChart1"/>
    <dgm:cxn modelId="{71093310-8F12-4169-B069-9A990CE4921D}" type="presParOf" srcId="{8B5A3A4B-B930-4695-A3C2-94ECA0BEB49A}" destId="{0194518B-A0F5-442A-AC5C-A23BD78CC78D}" srcOrd="1" destOrd="0" presId="urn:microsoft.com/office/officeart/2005/8/layout/orgChart1"/>
    <dgm:cxn modelId="{83426C7A-9908-4F30-8E18-8F0F3B1654B9}" type="presParOf" srcId="{8B5A3A4B-B930-4695-A3C2-94ECA0BEB49A}" destId="{1F0ED8AF-0C7E-4998-83DF-CED64A5A4D5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F1718EB8-CD2C-40ED-83C4-850E2100BAC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0EC85CAE-67E3-4B21-B536-006C519E3D9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9527F-E889-42FC-97BF-4B66CBC914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Jahresaustausch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Out total 113, </a:t>
            </a:r>
            <a:r>
              <a:rPr lang="en-US" dirty="0" err="1" smtClean="0"/>
              <a:t>davon</a:t>
            </a:r>
            <a:r>
              <a:rPr lang="en-US" dirty="0" smtClean="0"/>
              <a:t> D 1990: 34</a:t>
            </a:r>
          </a:p>
          <a:p>
            <a:r>
              <a:rPr lang="en-US" dirty="0" smtClean="0"/>
              <a:t>In total 111, </a:t>
            </a:r>
            <a:r>
              <a:rPr lang="en-US" dirty="0" err="1" smtClean="0"/>
              <a:t>davon</a:t>
            </a:r>
            <a:r>
              <a:rPr lang="en-US" dirty="0" smtClean="0"/>
              <a:t> D 1990: 33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Family-to-Family:</a:t>
            </a:r>
          </a:p>
          <a:p>
            <a:r>
              <a:rPr lang="en-US" dirty="0" smtClean="0"/>
              <a:t>Out and In total: 13, </a:t>
            </a:r>
            <a:r>
              <a:rPr lang="en-US" dirty="0" err="1" smtClean="0"/>
              <a:t>Davon</a:t>
            </a:r>
            <a:r>
              <a:rPr lang="en-US" dirty="0" smtClean="0"/>
              <a:t> D 1990: 5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Camps:</a:t>
            </a:r>
          </a:p>
          <a:p>
            <a:r>
              <a:rPr lang="en-US" dirty="0" smtClean="0"/>
              <a:t>Out total: 38, </a:t>
            </a:r>
            <a:r>
              <a:rPr lang="en-US" dirty="0" err="1" smtClean="0"/>
              <a:t>Davon</a:t>
            </a:r>
            <a:r>
              <a:rPr lang="en-US" dirty="0" smtClean="0"/>
              <a:t> D 1990: 10</a:t>
            </a:r>
          </a:p>
          <a:p>
            <a:r>
              <a:rPr lang="en-US" dirty="0" smtClean="0"/>
              <a:t>In total: 32, </a:t>
            </a:r>
            <a:r>
              <a:rPr lang="en-US" dirty="0" err="1" smtClean="0"/>
              <a:t>Davon</a:t>
            </a:r>
            <a:r>
              <a:rPr lang="en-US" dirty="0" smtClean="0"/>
              <a:t> D 1990 11 (Thomas Kaiser Camp und Sky over </a:t>
            </a:r>
            <a:r>
              <a:rPr lang="en-US" dirty="0" err="1" smtClean="0"/>
              <a:t>Murten</a:t>
            </a:r>
            <a:r>
              <a:rPr lang="en-US" dirty="0" smtClean="0"/>
              <a:t>)</a:t>
            </a: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1B0BC-8A34-4DC9-93E4-0A41138016E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Arial" pitchFamily="34" charset="0"/>
                <a:ea typeface="ヒラギノ角ゴ Pro W3" pitchFamily="-84" charset="-128"/>
              </a:rPr>
              <a:t>Weltweit</a:t>
            </a:r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0123B-6726-4D9C-B7F3-70EF07F1D37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1F624-8E28-4187-BD26-E20E562209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6226175"/>
            <a:ext cx="2127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40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Doing Good in the World |  </a:t>
            </a:r>
            <a:fld id="{443D3560-5370-4644-AD6E-0B2F6441033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‹N°›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26175"/>
            <a:ext cx="2127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outh Exchange Officers"/>
          <p:cNvPicPr>
            <a:picLocks noChangeAspect="1" noChangeArrowheads="1"/>
          </p:cNvPicPr>
          <p:nvPr/>
        </p:nvPicPr>
        <p:blipFill>
          <a:blip r:embed="rId3"/>
          <a:srcRect b="4478"/>
          <a:stretch>
            <a:fillRect/>
          </a:stretch>
        </p:blipFill>
        <p:spPr bwMode="auto">
          <a:xfrm>
            <a:off x="0" y="0"/>
            <a:ext cx="52578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anchor="ctr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+mj-ea"/>
              </a:rPr>
              <a:t>RI  </a:t>
            </a:r>
            <a:r>
              <a:rPr lang="en-US" b="1" dirty="0" smtClean="0">
                <a:latin typeface="+mj-lt"/>
                <a:ea typeface="+mj-ea"/>
              </a:rPr>
              <a:t>ECHANGE DE JEUNES  </a:t>
            </a:r>
            <a:r>
              <a:rPr lang="en-US" b="1" dirty="0" smtClean="0">
                <a:latin typeface="+mj-lt"/>
                <a:ea typeface="+mj-ea"/>
              </a:rPr>
              <a:t>D1990</a:t>
            </a:r>
            <a:endParaRPr lang="en-US" b="1" dirty="0">
              <a:latin typeface="+mj-lt"/>
              <a:ea typeface="+mj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52400" y="48006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www.rotaryswissyep.ch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809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ECHANTE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Tâche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Responsable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Jeunesse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(YEO)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Responsabilité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administrative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Ouverture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d‘un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compte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organiser 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transfert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l‘argent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poche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Inscription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auprès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commune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contrôle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l‘habitat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école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Assurance-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maladie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abonnement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général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demi-tarif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Organiser 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changement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Organiser les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visites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au Club et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présentation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de-CH" sz="8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Tâche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Counsellor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Personne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référence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pour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 et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d‘accueil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Briefing de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d‘acceuil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Accompagne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développement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scolaire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contrôle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respect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du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programme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Crée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un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lien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confiance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par des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contacts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réguliers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Familles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d‘accueil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Club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organise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914400" lvl="1" indent="-457200"/>
            <a:r>
              <a:rPr lang="de-CH" dirty="0" smtClean="0">
                <a:solidFill>
                  <a:srgbClr val="000000"/>
                </a:solidFill>
                <a:latin typeface="+mn-lt"/>
              </a:rPr>
              <a:t>1e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familie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l‘Outbound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2e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trouvée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„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obligatoirement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“ par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3e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trouvée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général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par le Club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Tâches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des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familles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d‘accueil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Intégrer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dans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comme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enfant propre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Prend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charge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nouriture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et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logis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evtl.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argent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pour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mensa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Accompagne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 au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quotidien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dans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l‘apprentissage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langue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et de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culture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Assurances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cours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langue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intensif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passe-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temps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personnels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sont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payés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par les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parents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propres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0" y="164118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b="1" dirty="0" smtClean="0">
                <a:latin typeface="+mj-lt"/>
              </a:rPr>
              <a:t>QUELQUES CHIFFRES</a:t>
            </a:r>
            <a:endParaRPr lang="en-US" sz="3000" b="1" dirty="0" smtClean="0">
              <a:latin typeface="+mj-lt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228600" y="990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Echange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mondial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uniquement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avec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 des 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districts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certifiés</a:t>
            </a:r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CH/LIECHTENSTEIN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 	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Inbounds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	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Outbounds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USA			  	 	 36 		   39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Australie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	 	 19 		   18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C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anada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		 17 		   14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err="1" smtClean="0">
                <a:solidFill>
                  <a:srgbClr val="000000"/>
                </a:solidFill>
                <a:latin typeface="+mn-lt"/>
              </a:rPr>
              <a:t>Equateur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	  	   </a:t>
            </a:r>
            <a:r>
              <a:rPr lang="de-CH" dirty="0">
                <a:solidFill>
                  <a:srgbClr val="000000"/>
                </a:solidFill>
                <a:latin typeface="+mn-lt"/>
              </a:rPr>
              <a:t>6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    6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err="1" smtClean="0">
                <a:solidFill>
                  <a:srgbClr val="000000"/>
                </a:solidFill>
                <a:latin typeface="+mn-lt"/>
              </a:rPr>
              <a:t>Mexique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	    	   5 		     3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Autres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pays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	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	 26 		   22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CH/LIECHTENSTEIN 2013/2014	111		111</a:t>
            </a: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DISTRICT 1990	 	  	  	  33		  34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5638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NOS ECHANGES COURTS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990600"/>
            <a:ext cx="6172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CH" b="1" dirty="0" smtClean="0">
                <a:solidFill>
                  <a:srgbClr val="000000"/>
                </a:solidFill>
                <a:latin typeface="+mn-lt"/>
              </a:rPr>
              <a:t>Family-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-Family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Pendant les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vacances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scolaires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scolarisation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2 x 3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semaines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plus 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Etudiants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restent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toujours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ensemble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/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Procédure</a:t>
            </a:r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Etudiants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intéressés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s‘annoncent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auprès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du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secrétariat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Matching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se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fait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au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niveau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international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Si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nécessaire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les Clubs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sont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sollicité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pour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transmission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l‘information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d‘un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échange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possible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(ex.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Echange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avec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le Vermont, etc.)</a:t>
            </a:r>
            <a:endParaRPr lang="de-CH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pic>
        <p:nvPicPr>
          <p:cNvPr id="7" name="Picture 2" descr="http://www.rotaryswissyep.ch/fileadmin/user_upload/fotogalerie/country_fair/Rot.CF12-143.jpg"/>
          <p:cNvPicPr>
            <a:picLocks noChangeAspect="1" noChangeArrowheads="1"/>
          </p:cNvPicPr>
          <p:nvPr/>
        </p:nvPicPr>
        <p:blipFill>
          <a:blip r:embed="rId3"/>
          <a:srcRect l="53922" t="10457" r="10784" b="10286"/>
          <a:stretch>
            <a:fillRect/>
          </a:stretch>
        </p:blipFill>
        <p:spPr bwMode="auto">
          <a:xfrm>
            <a:off x="-45244" y="990600"/>
            <a:ext cx="3031331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NOS </a:t>
            </a: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190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Mai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à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eptember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1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à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3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semaines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Europe et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autres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continents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90600"/>
            <a:ext cx="7239000" cy="48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NOS 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6650" t="29023" r="26796" b="30611"/>
          <a:stretch>
            <a:fillRect/>
          </a:stretch>
        </p:blipFill>
        <p:spPr bwMode="auto">
          <a:xfrm>
            <a:off x="0" y="990600"/>
            <a:ext cx="7467600" cy="515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NOS </a:t>
            </a: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52400" y="1143000"/>
            <a:ext cx="9448800" cy="4953000"/>
            <a:chOff x="0" y="1371600"/>
            <a:chExt cx="9144000" cy="47352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 l="8750" t="16667" r="28750"/>
            <a:stretch>
              <a:fillRect/>
            </a:stretch>
          </p:blipFill>
          <p:spPr bwMode="auto">
            <a:xfrm>
              <a:off x="0" y="1371600"/>
              <a:ext cx="47244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http://www.camp-thomas-kaiser.ch/images/phocagallery/Camp2012/thumbs/phoca_thumb_l_camp%202012%2016.jpg"/>
            <p:cNvPicPr>
              <a:picLocks noChangeAspect="1" noChangeArrowheads="1"/>
            </p:cNvPicPr>
            <p:nvPr/>
          </p:nvPicPr>
          <p:blipFill>
            <a:blip r:embed="rId5"/>
            <a:srcRect t="19643"/>
            <a:stretch>
              <a:fillRect/>
            </a:stretch>
          </p:blipFill>
          <p:spPr bwMode="auto">
            <a:xfrm>
              <a:off x="4724400" y="1371600"/>
              <a:ext cx="4419600" cy="47352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762000"/>
          </a:xfrm>
          <a:prstGeom prst="rect">
            <a:avLst/>
          </a:prstGeom>
          <a:solidFill>
            <a:srgbClr val="055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  <a:ea typeface="ヒラギノ角ゴ Pro W3" pitchFamily="-84" charset="-128"/>
              </a:rPr>
              <a:t>MERCI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ヒラギノ角ゴ Pro W3" pitchFamily="-84" charset="-128"/>
              </a:rPr>
              <a:t>!</a:t>
            </a:r>
            <a:endParaRPr lang="en-US" sz="3200" b="1" dirty="0">
              <a:solidFill>
                <a:schemeClr val="bg1"/>
              </a:solidFill>
              <a:latin typeface="+mj-lt"/>
              <a:ea typeface="ヒラギノ角ゴ Pro W3" pitchFamily="-84" charset="-128"/>
            </a:endParaRPr>
          </a:p>
        </p:txBody>
      </p:sp>
      <p:sp>
        <p:nvSpPr>
          <p:cNvPr id="76802" name="AutoShape 2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4" name="AutoShape 4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6" name="AutoShape 6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8" name="AutoShape 8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Image 8" descr="IMG_9380.JPG"/>
          <p:cNvPicPr>
            <a:picLocks noChangeAspect="1"/>
          </p:cNvPicPr>
          <p:nvPr/>
        </p:nvPicPr>
        <p:blipFill>
          <a:blip r:embed="rId3"/>
          <a:srcRect t="9430"/>
          <a:stretch>
            <a:fillRect/>
          </a:stretch>
        </p:blipFill>
        <p:spPr>
          <a:xfrm>
            <a:off x="0" y="1348252"/>
            <a:ext cx="9144000" cy="55097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172200"/>
            <a:ext cx="9144000" cy="923330"/>
          </a:xfrm>
          <a:prstGeom prst="rect">
            <a:avLst/>
          </a:prstGeom>
          <a:solidFill>
            <a:srgbClr val="055E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 smtClean="0">
                <a:solidFill>
                  <a:schemeClr val="bg1"/>
                </a:solidFill>
                <a:latin typeface="+mj-lt"/>
              </a:rPr>
              <a:t>www.rotaryswissyep.ch</a:t>
            </a:r>
            <a:endParaRPr lang="fr-CH" sz="5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NOS OBJECTIFS </a:t>
            </a:r>
            <a:endParaRPr lang="en-US" sz="3200" b="1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67325"/>
            <a:ext cx="9144000" cy="762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53863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ECHANGE CULTUREL </a:t>
            </a:r>
            <a:r>
              <a:rPr lang="en-US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• ENTENTE ENTRE PEUPLES • PAIX</a:t>
            </a:r>
            <a:endParaRPr lang="en-US" sz="2800" b="1" dirty="0">
              <a:solidFill>
                <a:srgbClr val="055EAA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DE" sz="3200" b="1" dirty="0" smtClean="0">
                <a:solidFill>
                  <a:srgbClr val="000000"/>
                </a:solidFill>
                <a:latin typeface="+mn-lt"/>
              </a:rPr>
              <a:t> International Youth Exchange Programm </a:t>
            </a:r>
          </a:p>
          <a:p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un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des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programmes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les plus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importants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du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Rotary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est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ouvert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aux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rotariens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ou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non-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rotariens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r>
              <a:rPr lang="de-DE" b="1" dirty="0" err="1" smtClean="0">
                <a:solidFill>
                  <a:srgbClr val="000000"/>
                </a:solidFill>
                <a:latin typeface="+mn-lt"/>
              </a:rPr>
              <a:t>Objectifs</a:t>
            </a:r>
            <a:r>
              <a:rPr lang="de-DE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de-DE" b="1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Experimenter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d‘autres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modes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vie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Immersion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dans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un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autre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culture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Acquérir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ou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améliorer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ses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connaissances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linguistiques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Ouvrir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des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horizons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Développer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sa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personnalité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NOTRE ORGANISATION</a:t>
            </a:r>
            <a:endParaRPr lang="en-US" sz="3200" b="1" dirty="0" smtClean="0">
              <a:latin typeface="+mj-lt"/>
            </a:endParaRPr>
          </a:p>
        </p:txBody>
      </p:sp>
      <p:graphicFrame>
        <p:nvGraphicFramePr>
          <p:cNvPr id="10" name="Diagramm 1"/>
          <p:cNvGraphicFramePr/>
          <p:nvPr>
            <p:extLst>
              <p:ext uri="{D42A27DB-BD31-4B8C-83A1-F6EECF244321}">
                <p14:modId xmlns:p14="http://schemas.microsoft.com/office/powerpoint/2010/main" xmlns="" val="3991995962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NOS PROGRAMMES</a:t>
            </a:r>
            <a:endParaRPr lang="en-US" sz="3200" b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DE" sz="3200" b="1" dirty="0" smtClean="0">
                <a:solidFill>
                  <a:srgbClr val="000000"/>
                </a:solidFill>
                <a:latin typeface="+mn-lt"/>
              </a:rPr>
              <a:t> International Youth Exchange Programme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50393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err="1" smtClean="0">
                <a:solidFill>
                  <a:srgbClr val="000000"/>
                </a:solidFill>
                <a:latin typeface="+mn-lt"/>
              </a:rPr>
              <a:t>Echange</a:t>
            </a:r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 1 an      </a:t>
            </a:r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      </a:t>
            </a:r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Family-</a:t>
            </a:r>
            <a:r>
              <a:rPr lang="de-CH" sz="2800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-Family           Camps</a:t>
            </a:r>
            <a:endParaRPr lang="fr-CH" sz="28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-228600" y="1981200"/>
            <a:ext cx="9525000" cy="2743200"/>
            <a:chOff x="0" y="1600200"/>
            <a:chExt cx="9144000" cy="2514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03600" y="1600200"/>
              <a:ext cx="3340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s://lh3.googleusercontent.com/-qDVVh38Qz-s/Uc1-ceJjmbI/AAAAAAAApc8/mBBsi2Fgf2s/w759-h775-no/DSC_4038.JPG"/>
            <p:cNvPicPr>
              <a:picLocks noChangeAspect="1" noChangeArrowheads="1"/>
            </p:cNvPicPr>
            <p:nvPr/>
          </p:nvPicPr>
          <p:blipFill>
            <a:blip r:embed="rId4"/>
            <a:srcRect r="23057" b="38065"/>
            <a:stretch>
              <a:fillRect/>
            </a:stretch>
          </p:blipFill>
          <p:spPr bwMode="auto">
            <a:xfrm>
              <a:off x="0" y="1600200"/>
              <a:ext cx="3059431" cy="2514600"/>
            </a:xfrm>
            <a:prstGeom prst="rect">
              <a:avLst/>
            </a:prstGeom>
            <a:noFill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 l="29560" t="7895" r="28633" b="27034"/>
            <a:stretch>
              <a:fillRect/>
            </a:stretch>
          </p:blipFill>
          <p:spPr bwMode="auto">
            <a:xfrm>
              <a:off x="3048001" y="1600200"/>
              <a:ext cx="281043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152400" y="1079242"/>
            <a:ext cx="8991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  <a:latin typeface="+mn-lt"/>
              </a:rPr>
              <a:t>Principe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Jeune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partent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une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année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à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l‘étranger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Un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Club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sponsorise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pas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frais)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Le Clu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b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ponsor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évalue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candidats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avec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soin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/>
            <a:r>
              <a:rPr lang="de-CH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de-CH" sz="3200" dirty="0" err="1" smtClean="0">
                <a:solidFill>
                  <a:srgbClr val="000000"/>
                </a:solidFill>
                <a:latin typeface="+mn-lt"/>
              </a:rPr>
              <a:t>contre-échange</a:t>
            </a:r>
            <a:r>
              <a:rPr lang="de-CH" sz="3200" dirty="0" smtClean="0">
                <a:solidFill>
                  <a:srgbClr val="000000"/>
                </a:solidFill>
                <a:latin typeface="+mn-lt"/>
              </a:rPr>
              <a:t>  </a:t>
            </a:r>
            <a:endParaRPr lang="de-CH" sz="32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Jeunes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viennent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une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année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en Suisse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Inbound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La/Le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contre-échange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est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accueilli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par le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Club en Suisse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Le Club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est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responsable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pour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la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sécurité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et le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bien-être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</a:t>
            </a:r>
            <a:endParaRPr lang="de-CH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04800" y="3505200"/>
            <a:ext cx="685800" cy="457200"/>
          </a:xfrm>
          <a:prstGeom prst="rightArrow">
            <a:avLst/>
          </a:prstGeom>
          <a:solidFill>
            <a:srgbClr val="055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droite 14"/>
          <p:cNvSpPr/>
          <p:nvPr/>
        </p:nvSpPr>
        <p:spPr>
          <a:xfrm rot="10800000">
            <a:off x="3962400" y="3505200"/>
            <a:ext cx="685800" cy="457200"/>
          </a:xfrm>
          <a:prstGeom prst="rightArrow">
            <a:avLst/>
          </a:prstGeom>
          <a:solidFill>
            <a:srgbClr val="055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+mn-lt"/>
              </a:rPr>
              <a:t>Règles,  international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Drinking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Drugs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Dating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Driving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écoles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Clubs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district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Règles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voyage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fr-FR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152400" y="1641187"/>
            <a:ext cx="881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https://lh3.googleusercontent.com/-Nqc5kkrc25Q/Uc1-tJujcdI/AAAAAAAApfo/Q0OXWtEifHc/w589-h445-no/DSC_4015.JPG"/>
          <p:cNvPicPr>
            <a:picLocks noChangeAspect="1" noChangeArrowheads="1"/>
          </p:cNvPicPr>
          <p:nvPr/>
        </p:nvPicPr>
        <p:blipFill>
          <a:blip r:embed="rId4"/>
          <a:srcRect r="13073" b="15506"/>
          <a:stretch>
            <a:fillRect/>
          </a:stretch>
        </p:blipFill>
        <p:spPr bwMode="auto">
          <a:xfrm>
            <a:off x="3048001" y="990599"/>
            <a:ext cx="6143016" cy="4511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pic>
        <p:nvPicPr>
          <p:cNvPr id="14" name="Picture 4" descr="https://lh3.googleusercontent.com/-h-Qzp7xWVms/Uc1-fa6hkzI/AAAAAAAApdM/FvgRPW3KdpA/w610-h775-no/DSC_4040.JPG"/>
          <p:cNvPicPr>
            <a:picLocks noChangeAspect="1" noChangeArrowheads="1"/>
          </p:cNvPicPr>
          <p:nvPr/>
        </p:nvPicPr>
        <p:blipFill>
          <a:blip r:embed="rId4"/>
          <a:srcRect t="6194" r="10820" b="47996"/>
          <a:stretch>
            <a:fillRect/>
          </a:stretch>
        </p:blipFill>
        <p:spPr bwMode="auto">
          <a:xfrm>
            <a:off x="762000" y="990600"/>
            <a:ext cx="7696200" cy="5022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8600" y="9906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  <a:latin typeface="+mn-lt"/>
              </a:rPr>
              <a:t>Déroulement </a:t>
            </a:r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Outbound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Candidat-e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envoie demande au secrétariat ou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Candidat-e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contacte un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Club, délai 30 septembre 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Club organise entretien pour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évaluer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candidat-e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Club « 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sponsorise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» la/le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Outbound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Déroulement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I</a:t>
            </a:r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nbound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Secrétariat envoie dossier au Responsable Jeunesse (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YEO)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du Club d’accueil 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YEO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et Club d’accueil nomment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un-e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Counsellor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YEO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est en charge de l’Administration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Counsellor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de l’intégration à l’école, associations jeunesse, etc.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Club d’accueil est responsable du bien-être et sécurité</a:t>
            </a:r>
            <a:endParaRPr lang="de-CH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NOTRE ECHANGE 1 ANNEE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Tâches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des Clubs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Invitation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aux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Lunchs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min. 1x par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mois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)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Invitation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aux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événements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activités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du Club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Membres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sont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tenus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à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inviter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l‘étudiant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lors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fêtes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famille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etc. 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visites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expositions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musées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sport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etc.)</a:t>
            </a: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Budget, ca. CHF 4000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Argent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 poche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Abonnement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général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Livres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matériel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scolaire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et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activités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scolaires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semaines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vertes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, etc.)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Frais de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visa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Divers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0" ma:contentTypeDescription="Create a new document." ma:contentTypeScope="" ma:versionID="d5e3df01abb6833cd42d9b6abbe4e8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498d81624ef822447c67fd40a3e2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6C56B1-718D-4822-ADBE-A69A8FD155C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8BD92E-EDA5-4806-95A6-06DA544FB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6A9176-19A9-4F5A-ACBB-2082BE55D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2575</TotalTime>
  <Words>584</Words>
  <Application>Microsoft Office PowerPoint</Application>
  <PresentationFormat>Affichage à l'écran (4:3)</PresentationFormat>
  <Paragraphs>181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Custom Design</vt:lpstr>
      <vt:lpstr>Conception personnalisée</vt:lpstr>
      <vt:lpstr>2_Custom Design</vt:lpstr>
      <vt:lpstr>RI  ECHANGE DE JEUNES  D1990</vt:lpstr>
      <vt:lpstr>NOS OBJECTIFS </vt:lpstr>
      <vt:lpstr>NOTRE ORGANISATION</vt:lpstr>
      <vt:lpstr>NOS PROGRAMMES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QUELQUES CHIFFRES</vt:lpstr>
      <vt:lpstr>Diapositive 13</vt:lpstr>
      <vt:lpstr>Diapositive 14</vt:lpstr>
      <vt:lpstr>Diapositive 15</vt:lpstr>
      <vt:lpstr>Diapositive 16</vt:lpstr>
      <vt:lpstr>Diapositive 17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GOOD IN THE WORLD</dc:title>
  <dc:creator>Rachel Greenhoe</dc:creator>
  <cp:lastModifiedBy>tt</cp:lastModifiedBy>
  <cp:revision>286</cp:revision>
  <cp:lastPrinted>2013-10-30T19:11:04Z</cp:lastPrinted>
  <dcterms:created xsi:type="dcterms:W3CDTF">2013-08-16T21:21:46Z</dcterms:created>
  <dcterms:modified xsi:type="dcterms:W3CDTF">2014-02-07T18:15:37Z</dcterms:modified>
</cp:coreProperties>
</file>